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13" autoAdjust="0"/>
    <p:restoredTop sz="94660"/>
  </p:normalViewPr>
  <p:slideViewPr>
    <p:cSldViewPr snapToGrid="0">
      <p:cViewPr varScale="1">
        <p:scale>
          <a:sx n="81" d="100"/>
          <a:sy n="81" d="100"/>
        </p:scale>
        <p:origin x="73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image" Target="../media/image2.jp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image" Target="../media/image2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E325046-E7C1-48B3-B0CC-154D19C7A511}" type="doc">
      <dgm:prSet loTypeId="urn:microsoft.com/office/officeart/2005/8/layout/vList3" loCatId="picture" qsTypeId="urn:microsoft.com/office/officeart/2005/8/quickstyle/3d4" qsCatId="3D" csTypeId="urn:microsoft.com/office/officeart/2005/8/colors/accent0_2" csCatId="mainScheme" phldr="1"/>
      <dgm:spPr/>
      <dgm:t>
        <a:bodyPr/>
        <a:lstStyle/>
        <a:p>
          <a:endParaRPr lang="zh-CN" altLang="en-US"/>
        </a:p>
      </dgm:t>
    </dgm:pt>
    <dgm:pt modelId="{F23E34DD-5A2E-4752-87BF-40B075C0A4CE}">
      <dgm:prSet/>
      <dgm:spPr/>
      <dgm:t>
        <a:bodyPr/>
        <a:lstStyle/>
        <a:p>
          <a:r>
            <a:rPr lang="en-US" altLang="zh-CN" dirty="0">
              <a:solidFill>
                <a:schemeClr val="accent1">
                  <a:lumMod val="60000"/>
                  <a:lumOff val="40000"/>
                </a:schemeClr>
              </a:solidFill>
            </a:rPr>
            <a:t>Laser cutter</a:t>
          </a:r>
          <a:endParaRPr lang="zh-CN" altLang="en-US" dirty="0">
            <a:solidFill>
              <a:schemeClr val="accent1">
                <a:lumMod val="60000"/>
                <a:lumOff val="40000"/>
              </a:schemeClr>
            </a:solidFill>
          </a:endParaRPr>
        </a:p>
      </dgm:t>
    </dgm:pt>
    <dgm:pt modelId="{FE790B4A-2EFE-4525-85A2-F7E2131273AC}" type="parTrans" cxnId="{CAF77AEE-F5C7-4342-BAFF-1367C52C561B}">
      <dgm:prSet/>
      <dgm:spPr/>
      <dgm:t>
        <a:bodyPr/>
        <a:lstStyle/>
        <a:p>
          <a:endParaRPr lang="zh-CN" altLang="en-US"/>
        </a:p>
      </dgm:t>
    </dgm:pt>
    <dgm:pt modelId="{76D4AFF9-D34C-441B-B8CD-EF9DFBBA6281}" type="sibTrans" cxnId="{CAF77AEE-F5C7-4342-BAFF-1367C52C561B}">
      <dgm:prSet/>
      <dgm:spPr/>
      <dgm:t>
        <a:bodyPr/>
        <a:lstStyle/>
        <a:p>
          <a:endParaRPr lang="zh-CN" altLang="en-US"/>
        </a:p>
      </dgm:t>
    </dgm:pt>
    <dgm:pt modelId="{B613790D-E40A-43B2-A8B0-D866EAE7E1B8}">
      <dgm:prSet/>
      <dgm:spPr/>
      <dgm:t>
        <a:bodyPr/>
        <a:lstStyle/>
        <a:p>
          <a:r>
            <a:rPr lang="en-US" altLang="zh-CN">
              <a:solidFill>
                <a:schemeClr val="accent1">
                  <a:lumMod val="60000"/>
                  <a:lumOff val="40000"/>
                </a:schemeClr>
              </a:solidFill>
            </a:rPr>
            <a:t>3D printer</a:t>
          </a:r>
          <a:endParaRPr lang="zh-CN" altLang="en-US" dirty="0">
            <a:solidFill>
              <a:schemeClr val="accent1">
                <a:lumMod val="60000"/>
                <a:lumOff val="40000"/>
              </a:schemeClr>
            </a:solidFill>
          </a:endParaRPr>
        </a:p>
      </dgm:t>
    </dgm:pt>
    <dgm:pt modelId="{E0C2DF9B-343E-4941-8179-3B5F7725ADEF}" type="parTrans" cxnId="{30AD003B-8295-472E-A581-9B613C2B36D7}">
      <dgm:prSet/>
      <dgm:spPr/>
      <dgm:t>
        <a:bodyPr/>
        <a:lstStyle/>
        <a:p>
          <a:endParaRPr lang="zh-CN" altLang="en-US"/>
        </a:p>
      </dgm:t>
    </dgm:pt>
    <dgm:pt modelId="{6E8279EA-95F8-4A5D-A962-65A13BEA00DE}" type="sibTrans" cxnId="{30AD003B-8295-472E-A581-9B613C2B36D7}">
      <dgm:prSet/>
      <dgm:spPr/>
      <dgm:t>
        <a:bodyPr/>
        <a:lstStyle/>
        <a:p>
          <a:endParaRPr lang="zh-CN" altLang="en-US"/>
        </a:p>
      </dgm:t>
    </dgm:pt>
    <dgm:pt modelId="{75389E75-A5CA-416B-841B-B232BD360063}">
      <dgm:prSet/>
      <dgm:spPr/>
      <dgm:t>
        <a:bodyPr/>
        <a:lstStyle/>
        <a:p>
          <a:r>
            <a:rPr lang="en-US" altLang="zh-CN">
              <a:solidFill>
                <a:schemeClr val="accent1">
                  <a:lumMod val="60000"/>
                  <a:lumOff val="40000"/>
                </a:schemeClr>
              </a:solidFill>
            </a:rPr>
            <a:t>arduino</a:t>
          </a:r>
          <a:endParaRPr lang="zh-CN" altLang="en-US" dirty="0">
            <a:solidFill>
              <a:schemeClr val="accent1">
                <a:lumMod val="60000"/>
                <a:lumOff val="40000"/>
              </a:schemeClr>
            </a:solidFill>
          </a:endParaRPr>
        </a:p>
      </dgm:t>
    </dgm:pt>
    <dgm:pt modelId="{E64EAEB7-70E2-478C-8674-CC9CFC8CCCB2}" type="parTrans" cxnId="{93968773-8D12-4B9A-9E13-B4C42691CE7A}">
      <dgm:prSet/>
      <dgm:spPr/>
      <dgm:t>
        <a:bodyPr/>
        <a:lstStyle/>
        <a:p>
          <a:endParaRPr lang="zh-CN" altLang="en-US"/>
        </a:p>
      </dgm:t>
    </dgm:pt>
    <dgm:pt modelId="{699B68E8-1E2B-435B-971D-374C73D2F197}" type="sibTrans" cxnId="{93968773-8D12-4B9A-9E13-B4C42691CE7A}">
      <dgm:prSet/>
      <dgm:spPr/>
      <dgm:t>
        <a:bodyPr/>
        <a:lstStyle/>
        <a:p>
          <a:endParaRPr lang="zh-CN" altLang="en-US"/>
        </a:p>
      </dgm:t>
    </dgm:pt>
    <dgm:pt modelId="{6E104DF1-71CD-49B2-B126-E85784AF2498}" type="pres">
      <dgm:prSet presAssocID="{3E325046-E7C1-48B3-B0CC-154D19C7A511}" presName="linearFlow" presStyleCnt="0">
        <dgm:presLayoutVars>
          <dgm:dir/>
          <dgm:resizeHandles val="exact"/>
        </dgm:presLayoutVars>
      </dgm:prSet>
      <dgm:spPr/>
    </dgm:pt>
    <dgm:pt modelId="{A2E5B0E5-258F-4652-8514-F7E822FC6D1D}" type="pres">
      <dgm:prSet presAssocID="{F23E34DD-5A2E-4752-87BF-40B075C0A4CE}" presName="composite" presStyleCnt="0"/>
      <dgm:spPr/>
    </dgm:pt>
    <dgm:pt modelId="{EA619443-D8CC-449D-B685-F99E7D4D3430}" type="pres">
      <dgm:prSet presAssocID="{F23E34DD-5A2E-4752-87BF-40B075C0A4CE}" presName="imgShp" presStyleLbl="fgImgPlace1" presStyleIdx="0" presStyleCnt="3" custLinFactY="21704" custLinFactNeighborX="-935" custLinFactNeighborY="100000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</dgm:spPr>
    </dgm:pt>
    <dgm:pt modelId="{3C1F7DA9-D671-4C9A-BB93-CAAB8675F345}" type="pres">
      <dgm:prSet presAssocID="{F23E34DD-5A2E-4752-87BF-40B075C0A4CE}" presName="txShp" presStyleLbl="node1" presStyleIdx="0" presStyleCnt="3">
        <dgm:presLayoutVars>
          <dgm:bulletEnabled val="1"/>
        </dgm:presLayoutVars>
      </dgm:prSet>
      <dgm:spPr/>
    </dgm:pt>
    <dgm:pt modelId="{4708FF01-0A7A-433D-AAF9-93F45AB72DE9}" type="pres">
      <dgm:prSet presAssocID="{76D4AFF9-D34C-441B-B8CD-EF9DFBBA6281}" presName="spacing" presStyleCnt="0"/>
      <dgm:spPr/>
    </dgm:pt>
    <dgm:pt modelId="{60A9DAE3-C2AB-424F-A841-5578EA1DDA97}" type="pres">
      <dgm:prSet presAssocID="{B613790D-E40A-43B2-A8B0-D866EAE7E1B8}" presName="composite" presStyleCnt="0"/>
      <dgm:spPr/>
    </dgm:pt>
    <dgm:pt modelId="{3B5BA61B-E2FC-44F8-B670-18B9442A5393}" type="pres">
      <dgm:prSet presAssocID="{B613790D-E40A-43B2-A8B0-D866EAE7E1B8}" presName="imgShp" presStyleLbl="fgImgPlace1" presStyleIdx="1" presStyleCnt="3" custLinFactY="-30577" custLinFactNeighborX="-935" custLinFactNeighborY="-100000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D074432F-8B15-4B60-BE93-DB485437D1B4}" type="pres">
      <dgm:prSet presAssocID="{B613790D-E40A-43B2-A8B0-D866EAE7E1B8}" presName="txShp" presStyleLbl="node1" presStyleIdx="1" presStyleCnt="3">
        <dgm:presLayoutVars>
          <dgm:bulletEnabled val="1"/>
        </dgm:presLayoutVars>
      </dgm:prSet>
      <dgm:spPr/>
    </dgm:pt>
    <dgm:pt modelId="{C1C7CAE8-311F-44B6-AFC6-C6B16291B576}" type="pres">
      <dgm:prSet presAssocID="{6E8279EA-95F8-4A5D-A962-65A13BEA00DE}" presName="spacing" presStyleCnt="0"/>
      <dgm:spPr/>
    </dgm:pt>
    <dgm:pt modelId="{8F1B82EC-EFC0-4656-B33A-EAB2D4765147}" type="pres">
      <dgm:prSet presAssocID="{75389E75-A5CA-416B-841B-B232BD360063}" presName="composite" presStyleCnt="0"/>
      <dgm:spPr/>
    </dgm:pt>
    <dgm:pt modelId="{F01844BA-62C5-42E9-B1CF-041DBEFB5AA8}" type="pres">
      <dgm:prSet presAssocID="{75389E75-A5CA-416B-841B-B232BD360063}" presName="imgShp" presStyleLbl="fgImgPlac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4000" r="-14000"/>
          </a:stretch>
        </a:blipFill>
      </dgm:spPr>
    </dgm:pt>
    <dgm:pt modelId="{9250D9AE-B070-4C6F-953D-9A6783574E65}" type="pres">
      <dgm:prSet presAssocID="{75389E75-A5CA-416B-841B-B232BD360063}" presName="txShp" presStyleLbl="node1" presStyleIdx="2" presStyleCnt="3">
        <dgm:presLayoutVars>
          <dgm:bulletEnabled val="1"/>
        </dgm:presLayoutVars>
      </dgm:prSet>
      <dgm:spPr/>
    </dgm:pt>
  </dgm:ptLst>
  <dgm:cxnLst>
    <dgm:cxn modelId="{30AD003B-8295-472E-A581-9B613C2B36D7}" srcId="{3E325046-E7C1-48B3-B0CC-154D19C7A511}" destId="{B613790D-E40A-43B2-A8B0-D866EAE7E1B8}" srcOrd="1" destOrd="0" parTransId="{E0C2DF9B-343E-4941-8179-3B5F7725ADEF}" sibTransId="{6E8279EA-95F8-4A5D-A962-65A13BEA00DE}"/>
    <dgm:cxn modelId="{93968773-8D12-4B9A-9E13-B4C42691CE7A}" srcId="{3E325046-E7C1-48B3-B0CC-154D19C7A511}" destId="{75389E75-A5CA-416B-841B-B232BD360063}" srcOrd="2" destOrd="0" parTransId="{E64EAEB7-70E2-478C-8674-CC9CFC8CCCB2}" sibTransId="{699B68E8-1E2B-435B-971D-374C73D2F197}"/>
    <dgm:cxn modelId="{15647482-D32C-4A72-A03E-9C53DB5AE805}" type="presOf" srcId="{F23E34DD-5A2E-4752-87BF-40B075C0A4CE}" destId="{3C1F7DA9-D671-4C9A-BB93-CAAB8675F345}" srcOrd="0" destOrd="0" presId="urn:microsoft.com/office/officeart/2005/8/layout/vList3"/>
    <dgm:cxn modelId="{1917CF84-D05A-45B5-9879-18B04FAC8BBC}" type="presOf" srcId="{3E325046-E7C1-48B3-B0CC-154D19C7A511}" destId="{6E104DF1-71CD-49B2-B126-E85784AF2498}" srcOrd="0" destOrd="0" presId="urn:microsoft.com/office/officeart/2005/8/layout/vList3"/>
    <dgm:cxn modelId="{CE2444A9-AB16-4870-AD07-9E4C59C2E9CF}" type="presOf" srcId="{B613790D-E40A-43B2-A8B0-D866EAE7E1B8}" destId="{D074432F-8B15-4B60-BE93-DB485437D1B4}" srcOrd="0" destOrd="0" presId="urn:microsoft.com/office/officeart/2005/8/layout/vList3"/>
    <dgm:cxn modelId="{E7F358E0-D5C8-4988-A944-30549A70774B}" type="presOf" srcId="{75389E75-A5CA-416B-841B-B232BD360063}" destId="{9250D9AE-B070-4C6F-953D-9A6783574E65}" srcOrd="0" destOrd="0" presId="urn:microsoft.com/office/officeart/2005/8/layout/vList3"/>
    <dgm:cxn modelId="{CAF77AEE-F5C7-4342-BAFF-1367C52C561B}" srcId="{3E325046-E7C1-48B3-B0CC-154D19C7A511}" destId="{F23E34DD-5A2E-4752-87BF-40B075C0A4CE}" srcOrd="0" destOrd="0" parTransId="{FE790B4A-2EFE-4525-85A2-F7E2131273AC}" sibTransId="{76D4AFF9-D34C-441B-B8CD-EF9DFBBA6281}"/>
    <dgm:cxn modelId="{42BBAC85-7C93-406E-8846-1C616C91A6F2}" type="presParOf" srcId="{6E104DF1-71CD-49B2-B126-E85784AF2498}" destId="{A2E5B0E5-258F-4652-8514-F7E822FC6D1D}" srcOrd="0" destOrd="0" presId="urn:microsoft.com/office/officeart/2005/8/layout/vList3"/>
    <dgm:cxn modelId="{1B7CED8E-C0DB-4D64-A493-78DA4FEF8EC6}" type="presParOf" srcId="{A2E5B0E5-258F-4652-8514-F7E822FC6D1D}" destId="{EA619443-D8CC-449D-B685-F99E7D4D3430}" srcOrd="0" destOrd="0" presId="urn:microsoft.com/office/officeart/2005/8/layout/vList3"/>
    <dgm:cxn modelId="{43C4B575-A9FF-45C8-A99F-8468F44888DF}" type="presParOf" srcId="{A2E5B0E5-258F-4652-8514-F7E822FC6D1D}" destId="{3C1F7DA9-D671-4C9A-BB93-CAAB8675F345}" srcOrd="1" destOrd="0" presId="urn:microsoft.com/office/officeart/2005/8/layout/vList3"/>
    <dgm:cxn modelId="{16D38DA9-B992-4D3B-A608-8F2695E5CF09}" type="presParOf" srcId="{6E104DF1-71CD-49B2-B126-E85784AF2498}" destId="{4708FF01-0A7A-433D-AAF9-93F45AB72DE9}" srcOrd="1" destOrd="0" presId="urn:microsoft.com/office/officeart/2005/8/layout/vList3"/>
    <dgm:cxn modelId="{9EF781CA-AE2A-46F4-B9F2-75989A9F9468}" type="presParOf" srcId="{6E104DF1-71CD-49B2-B126-E85784AF2498}" destId="{60A9DAE3-C2AB-424F-A841-5578EA1DDA97}" srcOrd="2" destOrd="0" presId="urn:microsoft.com/office/officeart/2005/8/layout/vList3"/>
    <dgm:cxn modelId="{2474F976-5795-46CD-BF14-4E14F206DBC7}" type="presParOf" srcId="{60A9DAE3-C2AB-424F-A841-5578EA1DDA97}" destId="{3B5BA61B-E2FC-44F8-B670-18B9442A5393}" srcOrd="0" destOrd="0" presId="urn:microsoft.com/office/officeart/2005/8/layout/vList3"/>
    <dgm:cxn modelId="{C54C4DB7-CD32-4B32-A138-19F89A1649F2}" type="presParOf" srcId="{60A9DAE3-C2AB-424F-A841-5578EA1DDA97}" destId="{D074432F-8B15-4B60-BE93-DB485437D1B4}" srcOrd="1" destOrd="0" presId="urn:microsoft.com/office/officeart/2005/8/layout/vList3"/>
    <dgm:cxn modelId="{3B620E6B-1788-447E-B0BE-0B8A36C14998}" type="presParOf" srcId="{6E104DF1-71CD-49B2-B126-E85784AF2498}" destId="{C1C7CAE8-311F-44B6-AFC6-C6B16291B576}" srcOrd="3" destOrd="0" presId="urn:microsoft.com/office/officeart/2005/8/layout/vList3"/>
    <dgm:cxn modelId="{A6E08C90-8022-464E-9DE9-0E717DC2ED94}" type="presParOf" srcId="{6E104DF1-71CD-49B2-B126-E85784AF2498}" destId="{8F1B82EC-EFC0-4656-B33A-EAB2D4765147}" srcOrd="4" destOrd="0" presId="urn:microsoft.com/office/officeart/2005/8/layout/vList3"/>
    <dgm:cxn modelId="{9677A710-138A-4B6E-A9A8-9FCFBA8E4D68}" type="presParOf" srcId="{8F1B82EC-EFC0-4656-B33A-EAB2D4765147}" destId="{F01844BA-62C5-42E9-B1CF-041DBEFB5AA8}" srcOrd="0" destOrd="0" presId="urn:microsoft.com/office/officeart/2005/8/layout/vList3"/>
    <dgm:cxn modelId="{FFFD26FA-CDB8-4B82-AC6A-44072C52521F}" type="presParOf" srcId="{8F1B82EC-EFC0-4656-B33A-EAB2D4765147}" destId="{9250D9AE-B070-4C6F-953D-9A6783574E65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C1F7DA9-D671-4C9A-BB93-CAAB8675F345}">
      <dsp:nvSpPr>
        <dsp:cNvPr id="0" name=""/>
        <dsp:cNvSpPr/>
      </dsp:nvSpPr>
      <dsp:spPr>
        <a:xfrm rot="10800000">
          <a:off x="1737697" y="2526"/>
          <a:ext cx="5405120" cy="1505029"/>
        </a:xfrm>
        <a:prstGeom prst="homePlat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3676" tIns="209550" rIns="391160" bIns="209550" numCol="1" spcCol="1270" anchor="ctr" anchorCtr="0">
          <a:noAutofit/>
        </a:bodyPr>
        <a:lstStyle/>
        <a:p>
          <a:pPr marL="0" lvl="0" indent="0" algn="ctr" defTabSz="2444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5500" kern="1200" dirty="0">
              <a:solidFill>
                <a:schemeClr val="accent1">
                  <a:lumMod val="60000"/>
                  <a:lumOff val="40000"/>
                </a:schemeClr>
              </a:solidFill>
            </a:rPr>
            <a:t>Laser cutter</a:t>
          </a:r>
          <a:endParaRPr lang="zh-CN" altLang="en-US" sz="5500" kern="1200" dirty="0">
            <a:solidFill>
              <a:schemeClr val="accent1">
                <a:lumMod val="60000"/>
                <a:lumOff val="40000"/>
              </a:schemeClr>
            </a:solidFill>
          </a:endParaRPr>
        </a:p>
      </dsp:txBody>
      <dsp:txXfrm rot="10800000">
        <a:off x="2113954" y="2526"/>
        <a:ext cx="5028863" cy="1505029"/>
      </dsp:txXfrm>
    </dsp:sp>
    <dsp:sp modelId="{EA619443-D8CC-449D-B685-F99E7D4D3430}">
      <dsp:nvSpPr>
        <dsp:cNvPr id="0" name=""/>
        <dsp:cNvSpPr/>
      </dsp:nvSpPr>
      <dsp:spPr>
        <a:xfrm>
          <a:off x="971110" y="1834207"/>
          <a:ext cx="1505029" cy="1505029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  <a:ln>
          <a:noFill/>
        </a:ln>
        <a:effectLst/>
        <a:scene3d>
          <a:camera prst="orthographicFront"/>
          <a:lightRig rig="chilly" dir="t"/>
        </a:scene3d>
        <a:sp3d z="12700" extrusionH="12700" prstMaterial="translucentPowder">
          <a:bevelT w="25400" h="6350" prst="softRound"/>
          <a:bevelB w="0" h="0" prst="convex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074432F-8B15-4B60-BE93-DB485437D1B4}">
      <dsp:nvSpPr>
        <dsp:cNvPr id="0" name=""/>
        <dsp:cNvSpPr/>
      </dsp:nvSpPr>
      <dsp:spPr>
        <a:xfrm rot="10800000">
          <a:off x="1737697" y="1956818"/>
          <a:ext cx="5405120" cy="1505029"/>
        </a:xfrm>
        <a:prstGeom prst="homePlat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3676" tIns="209550" rIns="391160" bIns="209550" numCol="1" spcCol="1270" anchor="ctr" anchorCtr="0">
          <a:noAutofit/>
        </a:bodyPr>
        <a:lstStyle/>
        <a:p>
          <a:pPr marL="0" lvl="0" indent="0" algn="ctr" defTabSz="2444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5500" kern="1200">
              <a:solidFill>
                <a:schemeClr val="accent1">
                  <a:lumMod val="60000"/>
                  <a:lumOff val="40000"/>
                </a:schemeClr>
              </a:solidFill>
            </a:rPr>
            <a:t>3D printer</a:t>
          </a:r>
          <a:endParaRPr lang="zh-CN" altLang="en-US" sz="5500" kern="1200" dirty="0">
            <a:solidFill>
              <a:schemeClr val="accent1">
                <a:lumMod val="60000"/>
                <a:lumOff val="40000"/>
              </a:schemeClr>
            </a:solidFill>
          </a:endParaRPr>
        </a:p>
      </dsp:txBody>
      <dsp:txXfrm rot="10800000">
        <a:off x="2113954" y="1956818"/>
        <a:ext cx="5028863" cy="1505029"/>
      </dsp:txXfrm>
    </dsp:sp>
    <dsp:sp modelId="{3B5BA61B-E2FC-44F8-B670-18B9442A5393}">
      <dsp:nvSpPr>
        <dsp:cNvPr id="0" name=""/>
        <dsp:cNvSpPr/>
      </dsp:nvSpPr>
      <dsp:spPr>
        <a:xfrm>
          <a:off x="971110" y="0"/>
          <a:ext cx="1505029" cy="1505029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  <a:scene3d>
          <a:camera prst="orthographicFront"/>
          <a:lightRig rig="chilly" dir="t"/>
        </a:scene3d>
        <a:sp3d z="12700" extrusionH="12700" prstMaterial="translucentPowder">
          <a:bevelT w="25400" h="6350" prst="softRound"/>
          <a:bevelB w="0" h="0" prst="convex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250D9AE-B070-4C6F-953D-9A6783574E65}">
      <dsp:nvSpPr>
        <dsp:cNvPr id="0" name=""/>
        <dsp:cNvSpPr/>
      </dsp:nvSpPr>
      <dsp:spPr>
        <a:xfrm rot="10800000">
          <a:off x="1737697" y="3911110"/>
          <a:ext cx="5405120" cy="1505029"/>
        </a:xfrm>
        <a:prstGeom prst="homePlat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3676" tIns="209550" rIns="391160" bIns="209550" numCol="1" spcCol="1270" anchor="ctr" anchorCtr="0">
          <a:noAutofit/>
        </a:bodyPr>
        <a:lstStyle/>
        <a:p>
          <a:pPr marL="0" lvl="0" indent="0" algn="ctr" defTabSz="2444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5500" kern="1200">
              <a:solidFill>
                <a:schemeClr val="accent1">
                  <a:lumMod val="60000"/>
                  <a:lumOff val="40000"/>
                </a:schemeClr>
              </a:solidFill>
            </a:rPr>
            <a:t>arduino</a:t>
          </a:r>
          <a:endParaRPr lang="zh-CN" altLang="en-US" sz="5500" kern="1200" dirty="0">
            <a:solidFill>
              <a:schemeClr val="accent1">
                <a:lumMod val="60000"/>
                <a:lumOff val="40000"/>
              </a:schemeClr>
            </a:solidFill>
          </a:endParaRPr>
        </a:p>
      </dsp:txBody>
      <dsp:txXfrm rot="10800000">
        <a:off x="2113954" y="3911110"/>
        <a:ext cx="5028863" cy="1505029"/>
      </dsp:txXfrm>
    </dsp:sp>
    <dsp:sp modelId="{F01844BA-62C5-42E9-B1CF-041DBEFB5AA8}">
      <dsp:nvSpPr>
        <dsp:cNvPr id="0" name=""/>
        <dsp:cNvSpPr/>
      </dsp:nvSpPr>
      <dsp:spPr>
        <a:xfrm>
          <a:off x="985182" y="3911110"/>
          <a:ext cx="1505029" cy="1505029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4000" r="-14000"/>
          </a:stretch>
        </a:blipFill>
        <a:ln>
          <a:noFill/>
        </a:ln>
        <a:effectLst/>
        <a:scene3d>
          <a:camera prst="orthographicFront"/>
          <a:lightRig rig="chilly" dir="t"/>
        </a:scene3d>
        <a:sp3d z="12700" extrusionH="12700" prstMaterial="translucentPowder">
          <a:bevelT w="25400" h="6350" prst="softRound"/>
          <a:bevelB w="0" h="0" prst="convex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jpg>
</file>

<file path=ppt/media/image3.jp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26CCB-3FA7-4E2F-B679-82AB414C562F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1A4CF-8CD0-4D3B-88C0-90111E3F3EB3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2522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26CCB-3FA7-4E2F-B679-82AB414C562F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1A4CF-8CD0-4D3B-88C0-90111E3F3EB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57351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26CCB-3FA7-4E2F-B679-82AB414C562F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1A4CF-8CD0-4D3B-88C0-90111E3F3EB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53677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26CCB-3FA7-4E2F-B679-82AB414C562F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1A4CF-8CD0-4D3B-88C0-90111E3F3EB3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974593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26CCB-3FA7-4E2F-B679-82AB414C562F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1A4CF-8CD0-4D3B-88C0-90111E3F3EB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43300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26CCB-3FA7-4E2F-B679-82AB414C562F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1A4CF-8CD0-4D3B-88C0-90111E3F3EB3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030165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26CCB-3FA7-4E2F-B679-82AB414C562F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1A4CF-8CD0-4D3B-88C0-90111E3F3EB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60973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26CCB-3FA7-4E2F-B679-82AB414C562F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1A4CF-8CD0-4D3B-88C0-90111E3F3EB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80073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26CCB-3FA7-4E2F-B679-82AB414C562F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1A4CF-8CD0-4D3B-88C0-90111E3F3EB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76337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26CCB-3FA7-4E2F-B679-82AB414C562F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1A4CF-8CD0-4D3B-88C0-90111E3F3EB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15632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26CCB-3FA7-4E2F-B679-82AB414C562F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1A4CF-8CD0-4D3B-88C0-90111E3F3EB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10722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26CCB-3FA7-4E2F-B679-82AB414C562F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1A4CF-8CD0-4D3B-88C0-90111E3F3EB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0787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26CCB-3FA7-4E2F-B679-82AB414C562F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1A4CF-8CD0-4D3B-88C0-90111E3F3EB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49954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26CCB-3FA7-4E2F-B679-82AB414C562F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1A4CF-8CD0-4D3B-88C0-90111E3F3EB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32613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26CCB-3FA7-4E2F-B679-82AB414C562F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1A4CF-8CD0-4D3B-88C0-90111E3F3EB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75758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26CCB-3FA7-4E2F-B679-82AB414C562F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1A4CF-8CD0-4D3B-88C0-90111E3F3EB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9893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26CCB-3FA7-4E2F-B679-82AB414C562F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1A4CF-8CD0-4D3B-88C0-90111E3F3EB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69005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EE626CCB-3FA7-4E2F-B679-82AB414C562F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7F41A4CF-8CD0-4D3B-88C0-90111E3F3EB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51150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>
            <a:extLst>
              <a:ext uri="{FF2B5EF4-FFF2-40B4-BE49-F238E27FC236}">
                <a16:creationId xmlns:a16="http://schemas.microsoft.com/office/drawing/2014/main" id="{0307976A-4F04-4102-8BE8-4BE00A44AA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7152248"/>
          </a:xfrm>
          <a:prstGeom prst="rect">
            <a:avLst/>
          </a:prstGeom>
        </p:spPr>
      </p:pic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2F2D992C-D16A-4393-8343-6D075966A2F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35714169"/>
              </p:ext>
            </p:extLst>
          </p:nvPr>
        </p:nvGraphicFramePr>
        <p:xfrm>
          <a:off x="4573047" y="795080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20" name="图片 19">
            <a:extLst>
              <a:ext uri="{FF2B5EF4-FFF2-40B4-BE49-F238E27FC236}">
                <a16:creationId xmlns:a16="http://schemas.microsoft.com/office/drawing/2014/main" id="{A4EC7F25-6EE5-4C2E-8F27-0012090995F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9109" y="1481221"/>
            <a:ext cx="5855209" cy="4391407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639D499D-B860-4DCA-8BF5-F3AD24FAA1C0}"/>
              </a:ext>
            </a:extLst>
          </p:cNvPr>
          <p:cNvSpPr txBox="1"/>
          <p:nvPr/>
        </p:nvSpPr>
        <p:spPr>
          <a:xfrm>
            <a:off x="528483" y="287248"/>
            <a:ext cx="457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zh-CN" sz="6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Banana bro</a:t>
            </a:r>
            <a:endParaRPr lang="zh-CN" altLang="en-US" sz="60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3972222"/>
      </p:ext>
    </p:extLst>
  </p:cSld>
  <p:clrMapOvr>
    <a:masterClrMapping/>
  </p:clrMapOvr>
</p:sld>
</file>

<file path=ppt/theme/theme1.xml><?xml version="1.0" encoding="utf-8"?>
<a:theme xmlns:a="http://schemas.openxmlformats.org/drawingml/2006/main" name="切片">
  <a:themeElements>
    <a:clrScheme name="切片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切片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切片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79</TotalTime>
  <Words>7</Words>
  <Application>Microsoft Office PowerPoint</Application>
  <PresentationFormat>宽屏</PresentationFormat>
  <Paragraphs>4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4" baseType="lpstr">
      <vt:lpstr>Century Gothic</vt:lpstr>
      <vt:lpstr>Wingdings 3</vt:lpstr>
      <vt:lpstr>切片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一鸣 黄</dc:creator>
  <cp:lastModifiedBy>Tyler Liu</cp:lastModifiedBy>
  <cp:revision>6</cp:revision>
  <dcterms:created xsi:type="dcterms:W3CDTF">2020-11-24T03:08:20Z</dcterms:created>
  <dcterms:modified xsi:type="dcterms:W3CDTF">2020-11-24T05:38:08Z</dcterms:modified>
</cp:coreProperties>
</file>

<file path=docProps/thumbnail.jpeg>
</file>